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47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1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352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78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490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44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351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47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02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10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69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15540-67EF-4ECD-993E-A18DE55ADE5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0ACBA-A5D8-4F67-98A5-177E49ABE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51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audio" Target="../media/audio1.wav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25077"/>
            <a:ext cx="9144000" cy="1105091"/>
          </a:xfrm>
        </p:spPr>
        <p:txBody>
          <a:bodyPr/>
          <a:lstStyle/>
          <a:p>
            <a:r>
              <a:rPr lang="ba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Салауатты һыйлайыҡ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057" y="768096"/>
            <a:ext cx="2215943" cy="5093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418" y="3767708"/>
            <a:ext cx="2302955" cy="23029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8" y="222122"/>
            <a:ext cx="2038975" cy="20471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2926" y="3767707"/>
            <a:ext cx="6186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Әҙерләне: тәрбиәсе Ниғмәтуллина Нурия Ғайса ҡыҙы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13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144" y="763903"/>
            <a:ext cx="1961164" cy="45076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40" y="2106372"/>
            <a:ext cx="6583680" cy="5233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472" y="4133088"/>
            <a:ext cx="2639568" cy="26395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821" y="2252373"/>
            <a:ext cx="3083934" cy="17347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48" y="-112204"/>
            <a:ext cx="1547478" cy="20633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23" y="3017709"/>
            <a:ext cx="2780031" cy="17386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003" y="-182132"/>
            <a:ext cx="3304740" cy="22031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772" y="4657826"/>
            <a:ext cx="3192196" cy="21148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69" y="931267"/>
            <a:ext cx="2353537" cy="208052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538" y="119898"/>
            <a:ext cx="2038975" cy="20471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740" y="70771"/>
            <a:ext cx="2923032" cy="219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9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144" y="763903"/>
            <a:ext cx="1961164" cy="45076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186" y="2055813"/>
            <a:ext cx="6789916" cy="53969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139" y="4121277"/>
            <a:ext cx="2016324" cy="20163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558" y="2235870"/>
            <a:ext cx="2227941" cy="12532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2" y="-122853"/>
            <a:ext cx="1465996" cy="19546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23" y="2697428"/>
            <a:ext cx="2276713" cy="1423849"/>
          </a:xfrm>
          <a:prstGeom prst="rect">
            <a:avLst/>
          </a:prstGeom>
        </p:spPr>
      </p:pic>
      <p:pic>
        <p:nvPicPr>
          <p:cNvPr id="13" name="Рисунок 12">
            <a:hlinkClick r:id="" action="ppaction://noaction" highlightClick="1">
              <a:snd r:embed="rId9" name="неправильно 1.wav"/>
            </a:hlinkClick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001" y="-91213"/>
            <a:ext cx="2565347" cy="1710231"/>
          </a:xfrm>
          <a:prstGeom prst="rect">
            <a:avLst/>
          </a:prstGeom>
        </p:spPr>
      </p:pic>
      <p:pic>
        <p:nvPicPr>
          <p:cNvPr id="14" name="Рисунок 13">
            <a:hlinkClick r:id="" action="ppaction://noaction" highlightClick="1">
              <a:snd r:embed="rId9" name="неправильно 1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6" y="4356676"/>
            <a:ext cx="2927395" cy="1939399"/>
          </a:xfrm>
          <a:prstGeom prst="rect">
            <a:avLst/>
          </a:prstGeom>
        </p:spPr>
      </p:pic>
      <p:pic>
        <p:nvPicPr>
          <p:cNvPr id="15" name="Рисунок 14">
            <a:hlinkClick r:id="" action="ppaction://noaction" highlightClick="1">
              <a:snd r:embed="rId9" name="неправильно 1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574" y="884960"/>
            <a:ext cx="1784014" cy="15770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716" y="56447"/>
            <a:ext cx="2038975" cy="2047131"/>
          </a:xfrm>
          <a:prstGeom prst="rect">
            <a:avLst/>
          </a:prstGeom>
        </p:spPr>
      </p:pic>
      <p:pic>
        <p:nvPicPr>
          <p:cNvPr id="11" name="Рисунок 10">
            <a:hlinkClick r:id="" action="ppaction://noaction" highlightClick="1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362" y="275829"/>
            <a:ext cx="1998856" cy="14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-0.28229 0.2585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15" y="1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11111E-6 L -0.18138 0.1064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76" y="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31354 -0.0893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77" y="-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0.43437 0.3502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19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30664 0.0935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26" y="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Широкоэкранный</PresentationFormat>
  <Paragraphs>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Салауатты һыйлайыҡ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Салауатты һыйлайыҡ</dc:title>
  <dc:creator>Учетная запись Майкрософт</dc:creator>
  <cp:lastModifiedBy>Учетная запись Майкрософт</cp:lastModifiedBy>
  <cp:revision>3</cp:revision>
  <dcterms:created xsi:type="dcterms:W3CDTF">2023-04-25T17:53:31Z</dcterms:created>
  <dcterms:modified xsi:type="dcterms:W3CDTF">2023-05-12T11:20:38Z</dcterms:modified>
</cp:coreProperties>
</file>